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9E8"/>
    <a:srgbClr val="CDD4E4"/>
    <a:srgbClr val="CED5E5"/>
    <a:srgbClr val="FFFFFF"/>
    <a:srgbClr val="F8FEFC"/>
    <a:srgbClr val="FCFCFC"/>
    <a:srgbClr val="FDFDFD"/>
    <a:srgbClr val="F3F8F9"/>
    <a:srgbClr val="F4F8FB"/>
    <a:srgbClr val="FBF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30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-17721"/>
            <a:ext cx="16256000" cy="90678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BC8C44-C4A1-FCAF-03C7-47EA134CDC87}"/>
              </a:ext>
            </a:extLst>
          </p:cNvPr>
          <p:cNvSpPr/>
          <p:nvPr/>
        </p:nvSpPr>
        <p:spPr>
          <a:xfrm>
            <a:off x="14909800" y="8839200"/>
            <a:ext cx="1295400" cy="228600"/>
          </a:xfrm>
          <a:prstGeom prst="rect">
            <a:avLst/>
          </a:prstGeom>
          <a:solidFill>
            <a:srgbClr val="E9E9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FAACFAB-D568-8E50-8DFD-E0EE31EF8BE1}"/>
              </a:ext>
            </a:extLst>
          </p:cNvPr>
          <p:cNvSpPr/>
          <p:nvPr/>
        </p:nvSpPr>
        <p:spPr>
          <a:xfrm>
            <a:off x="14909800" y="8839200"/>
            <a:ext cx="1295400" cy="228600"/>
          </a:xfrm>
          <a:prstGeom prst="rect">
            <a:avLst/>
          </a:prstGeom>
          <a:solidFill>
            <a:srgbClr val="F4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A3312FFC-8723-2051-0A92-7D63D7B1A8CF}"/>
              </a:ext>
            </a:extLst>
          </p:cNvPr>
          <p:cNvSpPr/>
          <p:nvPr/>
        </p:nvSpPr>
        <p:spPr>
          <a:xfrm>
            <a:off x="14909800" y="8782050"/>
            <a:ext cx="1332000" cy="304800"/>
          </a:xfrm>
          <a:prstGeom prst="roundRect">
            <a:avLst/>
          </a:prstGeom>
          <a:solidFill>
            <a:srgbClr val="849F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4AAF6FD-F8C4-2AA3-1D07-615AADAE6D28}"/>
              </a:ext>
            </a:extLst>
          </p:cNvPr>
          <p:cNvSpPr/>
          <p:nvPr/>
        </p:nvSpPr>
        <p:spPr>
          <a:xfrm>
            <a:off x="14909800" y="8839200"/>
            <a:ext cx="12954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B063F0F-791A-44DA-A999-025B4109B891}"/>
              </a:ext>
            </a:extLst>
          </p:cNvPr>
          <p:cNvSpPr/>
          <p:nvPr/>
        </p:nvSpPr>
        <p:spPr>
          <a:xfrm>
            <a:off x="14909800" y="8839200"/>
            <a:ext cx="12954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5E10E62-DD82-85D2-F014-598D2A0CF3DC}"/>
              </a:ext>
            </a:extLst>
          </p:cNvPr>
          <p:cNvSpPr/>
          <p:nvPr/>
        </p:nvSpPr>
        <p:spPr>
          <a:xfrm>
            <a:off x="14909800" y="8839200"/>
            <a:ext cx="1295400" cy="228600"/>
          </a:xfrm>
          <a:prstGeom prst="rect">
            <a:avLst/>
          </a:prstGeom>
          <a:solidFill>
            <a:srgbClr val="FBFB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784B7EF-45F4-8842-3E56-0D02B332C6EF}"/>
              </a:ext>
            </a:extLst>
          </p:cNvPr>
          <p:cNvSpPr/>
          <p:nvPr/>
        </p:nvSpPr>
        <p:spPr>
          <a:xfrm>
            <a:off x="0" y="8839200"/>
            <a:ext cx="162052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69F30D3-5302-941B-7E07-93D8EDAC6F5C}"/>
              </a:ext>
            </a:extLst>
          </p:cNvPr>
          <p:cNvSpPr/>
          <p:nvPr/>
        </p:nvSpPr>
        <p:spPr>
          <a:xfrm>
            <a:off x="14909800" y="8839200"/>
            <a:ext cx="12954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D0C5FF4-3568-BE27-44FE-E77474E05E71}"/>
              </a:ext>
            </a:extLst>
          </p:cNvPr>
          <p:cNvSpPr/>
          <p:nvPr/>
        </p:nvSpPr>
        <p:spPr>
          <a:xfrm>
            <a:off x="14909800" y="8839200"/>
            <a:ext cx="12954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EFF0ADE-8388-4BBE-26F7-B40A6B41F5D0}"/>
              </a:ext>
            </a:extLst>
          </p:cNvPr>
          <p:cNvSpPr/>
          <p:nvPr/>
        </p:nvSpPr>
        <p:spPr>
          <a:xfrm>
            <a:off x="14909800" y="8839200"/>
            <a:ext cx="1295400" cy="228600"/>
          </a:xfrm>
          <a:prstGeom prst="rect">
            <a:avLst/>
          </a:prstGeom>
          <a:solidFill>
            <a:srgbClr val="F4F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9C514A0-F1FD-DF4D-BADC-B5A871AC912A}"/>
              </a:ext>
            </a:extLst>
          </p:cNvPr>
          <p:cNvSpPr/>
          <p:nvPr/>
        </p:nvSpPr>
        <p:spPr>
          <a:xfrm>
            <a:off x="14909800" y="8839200"/>
            <a:ext cx="12954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65E1ED4-683B-029C-C17A-975728D1BB0E}"/>
              </a:ext>
            </a:extLst>
          </p:cNvPr>
          <p:cNvSpPr/>
          <p:nvPr/>
        </p:nvSpPr>
        <p:spPr>
          <a:xfrm>
            <a:off x="0" y="8839200"/>
            <a:ext cx="16256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21E47D6-28B2-086C-8321-A5AAA3D32AD5}"/>
              </a:ext>
            </a:extLst>
          </p:cNvPr>
          <p:cNvSpPr/>
          <p:nvPr/>
        </p:nvSpPr>
        <p:spPr>
          <a:xfrm>
            <a:off x="14909800" y="8839200"/>
            <a:ext cx="12954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36A31C4-3636-1559-8FC1-83241A95FD3D}"/>
              </a:ext>
            </a:extLst>
          </p:cNvPr>
          <p:cNvSpPr/>
          <p:nvPr/>
        </p:nvSpPr>
        <p:spPr>
          <a:xfrm>
            <a:off x="14909800" y="8839200"/>
            <a:ext cx="12954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A5A3101-FCF9-AD23-CD5E-04FA137B5D79}"/>
              </a:ext>
            </a:extLst>
          </p:cNvPr>
          <p:cNvSpPr/>
          <p:nvPr/>
        </p:nvSpPr>
        <p:spPr>
          <a:xfrm>
            <a:off x="14909800" y="8839200"/>
            <a:ext cx="1295400" cy="228600"/>
          </a:xfrm>
          <a:prstGeom prst="rect">
            <a:avLst/>
          </a:prstGeom>
          <a:gradFill flip="none" rotWithShape="1">
            <a:gsLst>
              <a:gs pos="0">
                <a:srgbClr val="CDD4E4"/>
              </a:gs>
              <a:gs pos="100000">
                <a:srgbClr val="D0D9E8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Произвольный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Worker</dc:creator>
  <cp:lastModifiedBy>Ольга Фёдоровна</cp:lastModifiedBy>
  <cp:revision>3</cp:revision>
  <dcterms:created xsi:type="dcterms:W3CDTF">2006-08-16T00:00:00Z</dcterms:created>
  <dcterms:modified xsi:type="dcterms:W3CDTF">2026-09-16T01:26:44Z</dcterms:modified>
</cp:coreProperties>
</file>