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57" r:id="rId4"/>
    <p:sldId id="282" r:id="rId5"/>
    <p:sldId id="259" r:id="rId6"/>
    <p:sldId id="264" r:id="rId7"/>
    <p:sldId id="266" r:id="rId8"/>
    <p:sldId id="265" r:id="rId9"/>
    <p:sldId id="267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8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1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5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81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9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3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2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61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6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0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6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3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8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6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28C073-0DC3-4092-AFC9-08DAF1799278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B1708C-FCA1-49B4-ACFF-C48955447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d.obr03.ru/additional-educ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dod.obr03.ru/additional-educa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612900"/>
            <a:ext cx="10528300" cy="28574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записи ребенка в объединения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352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6732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в новом учебном году!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3774" y="605308"/>
            <a:ext cx="10363826" cy="62526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i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51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72121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0913" y="537883"/>
            <a:ext cx="11204619" cy="665181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объединения дополнительного образования на 20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учебный год начнется с 01.06.20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на обучение по программам дополнительного образования на первый год обучения осуществляется в электронном виде с использованием Портала государственных услуг Российской Федерации и Навигатор дополнительного образования в сети «Интернет» по адресу: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https://dod.obr03.ru/additional-education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лиц, желающих продолжать обучение со второго и последующих годов, подается непосредственно в учреждение путем подачи заявления на бумажном носителе.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заявителей младше 14 лет заявление может быть подано только от лица законного представителя (родитель, усыновитель, опекун, попечитель).    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14 до 18 лет заявление может быть подано как самим учащимся, так и его законным представителем.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документы: документ, удостоверяющий личность Заявителя; документ, удостоверяющий личность ребенка (свидетельство о рождении или паспорт), </a:t>
            </a:r>
            <a:r>
              <a:rPr lang="ru-RU" sz="2400" b="1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в спортивные секции – справка из поликлиники о состоянии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9252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31800" y="0"/>
            <a:ext cx="11430000" cy="6858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на сайт: </a:t>
            </a:r>
            <a:r>
              <a:rPr lang="en-US" sz="24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,https://dod.obr03.ru/additional-education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перейдите в раздел «Организации». Выберите муниципалитет.</a:t>
            </a:r>
          </a:p>
          <a:p>
            <a:pPr marL="514350" indent="-514350">
              <a:buAutoNum type="arabicPeriod"/>
            </a:pPr>
            <a:endParaRPr lang="ru-RU" sz="2800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88889-875D-4299-9701-F5D7C4839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139"/>
            <a:ext cx="12192000" cy="53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31800" y="0"/>
            <a:ext cx="11430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Подберите подходящую программу и нажмите  кнопку «Записаться»</a:t>
            </a:r>
          </a:p>
          <a:p>
            <a:pPr marL="0" indent="0">
              <a:buNone/>
            </a:pPr>
            <a:endParaRPr lang="ru-RU" sz="2800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BE15BF-A988-4527-A3B9-D0DC6B3BC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148"/>
            <a:ext cx="12192000" cy="59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31800" y="0"/>
            <a:ext cx="11430000" cy="685800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Пройдите авторизацию через портал Госуслуг</a:t>
            </a:r>
          </a:p>
          <a:p>
            <a:pPr marL="514350" indent="-514350">
              <a:buAutoNum type="arabicPeriod"/>
            </a:pPr>
            <a:endParaRPr lang="ru-RU" sz="2800" b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3F6DF-C597-4C7C-A645-F871B460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266825"/>
            <a:ext cx="11430000" cy="54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9700" y="165100"/>
            <a:ext cx="4709763" cy="656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 Заполнение данных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66382-AF35-44EC-9C75-4FB843BF1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927653"/>
            <a:ext cx="11912600" cy="57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9700" y="165100"/>
            <a:ext cx="4709763" cy="656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 Заполнение данных.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45AEC-ABDC-4DE9-9740-2011AD75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1228724"/>
            <a:ext cx="11614978" cy="53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9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9700" y="165100"/>
            <a:ext cx="4709763" cy="656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3 Заполнение данных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406CE0-9F24-48D7-A16B-B5110DA1F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1868557"/>
            <a:ext cx="10734886" cy="43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7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9700" y="165100"/>
            <a:ext cx="5585239" cy="65659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b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Ожидание результата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FB88A-2EF8-44C9-B54F-98F5819E4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927653"/>
            <a:ext cx="9541565" cy="57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934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Капля">
    <a:dk1>
      <a:sysClr val="windowText" lastClr="000000"/>
    </a:dk1>
    <a:lt1>
      <a:sysClr val="window" lastClr="FFFFFF"/>
    </a:lt1>
    <a:dk2>
      <a:srgbClr val="27537E"/>
    </a:dk2>
    <a:lt2>
      <a:srgbClr val="AABED7"/>
    </a:lt2>
    <a:accent1>
      <a:srgbClr val="E34B7A"/>
    </a:accent1>
    <a:accent2>
      <a:srgbClr val="AC339A"/>
    </a:accent2>
    <a:accent3>
      <a:srgbClr val="6953B7"/>
    </a:accent3>
    <a:accent4>
      <a:srgbClr val="1D7EAB"/>
    </a:accent4>
    <a:accent5>
      <a:srgbClr val="43AFD6"/>
    </a:accent5>
    <a:accent6>
      <a:srgbClr val="DE85E1"/>
    </a:accent6>
    <a:hlink>
      <a:srgbClr val="ED87A6"/>
    </a:hlink>
    <a:folHlink>
      <a:srgbClr val="C99E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238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Tw Cen MT</vt:lpstr>
      <vt:lpstr>Капля</vt:lpstr>
      <vt:lpstr>Инструкция по записи ребенка в объединения дополнительного образования</vt:lpstr>
      <vt:lpstr>Важно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Ждем вас в новом учебном году!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записи ребенка в объединения дополнительного образования</dc:title>
  <dc:creator>Secretary</dc:creator>
  <cp:lastModifiedBy>Андрей</cp:lastModifiedBy>
  <cp:revision>55</cp:revision>
  <dcterms:created xsi:type="dcterms:W3CDTF">2017-03-06T14:24:15Z</dcterms:created>
  <dcterms:modified xsi:type="dcterms:W3CDTF">2024-12-23T07:14:18Z</dcterms:modified>
</cp:coreProperties>
</file>