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512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 descr="C:\Users\Namsaraev.ChA\Desktop\Арюна\Допобразование\04.09.25 Терроризм, как не стать жертвой вербовки\03.jpg03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 descr="C:\Users\Namsaraev.ChA\Desktop\Арюна\Допобразование\04.09.25 Терроризм, как не стать жертвой вербовки\04.jpg04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 descr="C:\Users\Namsaraev.ChA\Desktop\Арюна\Допобразование\04.09.25 Терроризм, как не стать жертвой вербовки\05.jpg05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 descr="C:\Users\Namsaraev.ChA\Desktop\Арюна\Допобразование\04.09.25 Терроризм, как не стать жертвой вербовки\06.jpg06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 descr="C:\Users\Namsaraev.ChA\Desktop\Арюна\Допобразование\04.09.25 Терроризм, как не стать жертвой вербовки\07.jpg07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 descr="C:\Users\Namsaraev.ChA\Desktop\Арюна\Допобразование\04.09.25 Терроризм, как не стать жертвой вербовки\08.jpg08"/>
          <p:cNvPicPr>
            <a:picLocks noChangeAspect="1"/>
          </p:cNvPicPr>
          <p:nvPr/>
        </p:nvPicPr>
        <p:blipFill>
          <a:blip r:embed="rId2"/>
          <a:srcRect l="9" r="9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2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Theme36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Олеся Степанова</cp:lastModifiedBy>
  <cp:revision>6</cp:revision>
  <dcterms:created xsi:type="dcterms:W3CDTF">2025-09-10T07:32:00Z</dcterms:created>
  <dcterms:modified xsi:type="dcterms:W3CDTF">2025-09-22T05:31:26Z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AB1BE6A08DC247D8BB69ECEDCBAD573D_12</vt:lpwstr>
  </property>
  <property fmtid="{D5CDD505-2E9C-101B-9397-08002B2CF9AE}" pid="3" name="KSOProductBuildVer">
    <vt:lpwstr>1033-12.2.0.21931</vt:lpwstr>
  </property>
</Properties>
</file>