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54" y="-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>
        <a:defRPr sz="4400" kern="1200">
          <a:solidFill>
            <a:schemeClr val="lt1"/>
          </a:solidFill>
        </a:defRPr>
      </a:lvl1pPr>
    </p:titleStyle>
    <p:bodyStyle>
      <a:lvl1pPr indent="-325120" algn="ctr">
        <a:defRPr sz="3200" kern="1200">
          <a:solidFill>
            <a:schemeClr val="tx1"/>
          </a:solidFill>
        </a:defRPr>
      </a:lvl1pPr>
    </p:bodyStyle>
    <p:otherStyle>
      <a:defPPr algn="ctr">
        <a:defRPr kern="1200">
          <a:solidFill>
            <a:schemeClr val="tx1"/>
          </a:solidFill>
        </a:defRPr>
      </a:def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8119"/>
          <a:ext cx="9144000" cy="6011619"/>
          <a:chOff x="0" y="868119"/>
          <a:chExt cx="9144000" cy="6011619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9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8119"/>
          <a:ext cx="9144000" cy="6011619"/>
          <a:chOff x="0" y="868119"/>
          <a:chExt cx="9144000" cy="6011619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9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8119"/>
          <a:ext cx="9144000" cy="6011619"/>
          <a:chOff x="0" y="868119"/>
          <a:chExt cx="9144000" cy="6011619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9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8119"/>
          <a:ext cx="9144000" cy="6011619"/>
          <a:chOff x="0" y="868119"/>
          <a:chExt cx="9144000" cy="6011619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9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8119"/>
          <a:ext cx="9144000" cy="6011619"/>
          <a:chOff x="0" y="868119"/>
          <a:chExt cx="9144000" cy="6011619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9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8119"/>
          <a:ext cx="9144000" cy="6011619"/>
          <a:chOff x="0" y="868119"/>
          <a:chExt cx="9144000" cy="6011619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9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8119"/>
          <a:ext cx="9144000" cy="6011619"/>
          <a:chOff x="0" y="868119"/>
          <a:chExt cx="9144000" cy="6011619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9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8119"/>
          <a:ext cx="9144000" cy="6011619"/>
          <a:chOff x="0" y="868119"/>
          <a:chExt cx="9144000" cy="6011619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9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8119"/>
          <a:ext cx="9144000" cy="6011619"/>
          <a:chOff x="0" y="868119"/>
          <a:chExt cx="9144000" cy="6011619"/>
        </a:xfrm>
      </p:grpSpPr>
      <p:pic>
        <p:nvPicPr>
          <p:cNvPr id="2" name="Slide" descr="C:\Users\Namsaraev.ChA\Desktop\Арюна\Допобразование\04.09.25 Терроризм, как не стать жертвой вербовки\03.jpg03"/>
          <p:cNvPicPr>
            <a:picLocks noChangeAspect="1"/>
          </p:cNvPicPr>
          <p:nvPr/>
        </p:nvPicPr>
        <p:blipFill>
          <a:blip r:embed="rId2"/>
          <a:srcRect l="9" r="9"/>
          <a:stretch>
            <a:fillRect/>
          </a:stretch>
        </p:blipFill>
        <p:spPr>
          <a:xfrm>
            <a:off x="0" y="1449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8119"/>
          <a:ext cx="9144000" cy="6011619"/>
          <a:chOff x="0" y="868119"/>
          <a:chExt cx="9144000" cy="6011619"/>
        </a:xfrm>
      </p:grpSpPr>
      <p:pic>
        <p:nvPicPr>
          <p:cNvPr id="2" name="Slide" descr="C:\Users\Namsaraev.ChA\Desktop\Арюна\Допобразование\04.09.25 Терроризм, как не стать жертвой вербовки\04.jpg04"/>
          <p:cNvPicPr>
            <a:picLocks noChangeAspect="1"/>
          </p:cNvPicPr>
          <p:nvPr/>
        </p:nvPicPr>
        <p:blipFill>
          <a:blip r:embed="rId2"/>
          <a:srcRect l="9" r="9"/>
          <a:stretch>
            <a:fillRect/>
          </a:stretch>
        </p:blipFill>
        <p:spPr>
          <a:xfrm>
            <a:off x="0" y="1449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8119"/>
          <a:ext cx="9144000" cy="6011619"/>
          <a:chOff x="0" y="868119"/>
          <a:chExt cx="9144000" cy="6011619"/>
        </a:xfrm>
      </p:grpSpPr>
      <p:pic>
        <p:nvPicPr>
          <p:cNvPr id="2" name="Slide" descr="C:\Users\Namsaraev.ChA\Desktop\Арюна\Допобразование\04.09.25 Терроризм, как не стать жертвой вербовки\05.jpg05"/>
          <p:cNvPicPr>
            <a:picLocks noChangeAspect="1"/>
          </p:cNvPicPr>
          <p:nvPr/>
        </p:nvPicPr>
        <p:blipFill>
          <a:blip r:embed="rId2"/>
          <a:srcRect l="9" r="9"/>
          <a:stretch>
            <a:fillRect/>
          </a:stretch>
        </p:blipFill>
        <p:spPr>
          <a:xfrm>
            <a:off x="0" y="1449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8119"/>
          <a:ext cx="9144000" cy="6011619"/>
          <a:chOff x="0" y="868119"/>
          <a:chExt cx="9144000" cy="6011619"/>
        </a:xfrm>
      </p:grpSpPr>
      <p:pic>
        <p:nvPicPr>
          <p:cNvPr id="2" name="Slide" descr="C:\Users\Namsaraev.ChA\Desktop\Арюна\Допобразование\04.09.25 Терроризм, как не стать жертвой вербовки\06.jpg06"/>
          <p:cNvPicPr>
            <a:picLocks noChangeAspect="1"/>
          </p:cNvPicPr>
          <p:nvPr/>
        </p:nvPicPr>
        <p:blipFill>
          <a:blip r:embed="rId2"/>
          <a:srcRect l="9" r="9"/>
          <a:stretch>
            <a:fillRect/>
          </a:stretch>
        </p:blipFill>
        <p:spPr>
          <a:xfrm>
            <a:off x="0" y="1449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8119"/>
          <a:ext cx="9144000" cy="6011619"/>
          <a:chOff x="0" y="868119"/>
          <a:chExt cx="9144000" cy="6011619"/>
        </a:xfrm>
      </p:grpSpPr>
      <p:pic>
        <p:nvPicPr>
          <p:cNvPr id="2" name="Slide" descr="C:\Users\Namsaraev.ChA\Desktop\Арюна\Допобразование\04.09.25 Терроризм, как не стать жертвой вербовки\07.jpg07"/>
          <p:cNvPicPr>
            <a:picLocks noChangeAspect="1"/>
          </p:cNvPicPr>
          <p:nvPr/>
        </p:nvPicPr>
        <p:blipFill>
          <a:blip r:embed="rId2"/>
          <a:srcRect l="9" r="9"/>
          <a:stretch>
            <a:fillRect/>
          </a:stretch>
        </p:blipFill>
        <p:spPr>
          <a:xfrm>
            <a:off x="0" y="1449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8119"/>
          <a:ext cx="9144000" cy="6011619"/>
          <a:chOff x="0" y="868119"/>
          <a:chExt cx="9144000" cy="6011619"/>
        </a:xfrm>
      </p:grpSpPr>
      <p:pic>
        <p:nvPicPr>
          <p:cNvPr id="2" name="Slide" descr="C:\Users\Namsaraev.ChA\Desktop\Арюна\Допобразование\04.09.25 Терроризм, как не стать жертвой вербовки\08.jpg08"/>
          <p:cNvPicPr>
            <a:picLocks noChangeAspect="1"/>
          </p:cNvPicPr>
          <p:nvPr/>
        </p:nvPicPr>
        <p:blipFill>
          <a:blip r:embed="rId2"/>
          <a:srcRect l="9" r="9"/>
          <a:stretch>
            <a:fillRect/>
          </a:stretch>
        </p:blipFill>
        <p:spPr>
          <a:xfrm>
            <a:off x="0" y="1449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8119"/>
          <a:ext cx="9144000" cy="6011619"/>
          <a:chOff x="0" y="868119"/>
          <a:chExt cx="9144000" cy="6011619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9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Произвольный</PresentationFormat>
  <Paragraphs>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Theme36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creator>Unknown Creator</dc:creator>
  <cp:lastModifiedBy>Олеся Степанова</cp:lastModifiedBy>
  <cp:revision>6</cp:revision>
  <dcterms:created xsi:type="dcterms:W3CDTF">2025-09-10T07:32:00Z</dcterms:created>
  <dcterms:modified xsi:type="dcterms:W3CDTF">2025-09-22T05:31:26Z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AB1BE6A08DC247D8BB69ECEDCBAD573D_12</vt:lpwstr>
  </property>
  <property fmtid="{D5CDD505-2E9C-101B-9397-08002B2CF9AE}" pid="3" name="KSOProductBuildVer">
    <vt:lpwstr>1033-12.2.0.21931</vt:lpwstr>
  </property>
</Properties>
</file>